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4" r:id="rId1"/>
  </p:sldMasterIdLst>
  <p:notesMasterIdLst>
    <p:notesMasterId r:id="rId9"/>
  </p:notesMasterIdLst>
  <p:sldIdLst>
    <p:sldId id="256" r:id="rId2"/>
    <p:sldId id="257" r:id="rId3"/>
    <p:sldId id="259" r:id="rId4"/>
    <p:sldId id="262" r:id="rId5"/>
    <p:sldId id="264" r:id="rId6"/>
    <p:sldId id="263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908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20" y="-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77C8E-59E2-4975-9D0C-231ADD51FF20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C184B-D4E2-46A4-974B-72082B9EE7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6765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animated gifs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C184B-D4E2-46A4-974B-72082B9EE76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3349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animated gifs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C184B-D4E2-46A4-974B-72082B9EE76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2986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animated gifs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C184B-D4E2-46A4-974B-72082B9EE76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1944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animated gifs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C184B-D4E2-46A4-974B-72082B9EE76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1944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animated gifs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C184B-D4E2-46A4-974B-72082B9EE76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1944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animated gifs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C184B-D4E2-46A4-974B-72082B9EE76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1944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mtClean="0"/>
              <a:t>animated gifs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C184B-D4E2-46A4-974B-72082B9EE76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9366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B424-5D4B-4FE1-8DE8-531921634F8F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BE9DE-F9E7-47DD-BBEB-A78780834E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1460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B424-5D4B-4FE1-8DE8-531921634F8F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BE9DE-F9E7-47DD-BBEB-A78780834E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9033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B424-5D4B-4FE1-8DE8-531921634F8F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BE9DE-F9E7-47DD-BBEB-A78780834E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7576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B424-5D4B-4FE1-8DE8-531921634F8F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BE9DE-F9E7-47DD-BBEB-A78780834E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981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B424-5D4B-4FE1-8DE8-531921634F8F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BE9DE-F9E7-47DD-BBEB-A78780834E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3029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B424-5D4B-4FE1-8DE8-531921634F8F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BE9DE-F9E7-47DD-BBEB-A78780834E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058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B424-5D4B-4FE1-8DE8-531921634F8F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BE9DE-F9E7-47DD-BBEB-A78780834E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9596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B424-5D4B-4FE1-8DE8-531921634F8F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BE9DE-F9E7-47DD-BBEB-A78780834E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4674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B424-5D4B-4FE1-8DE8-531921634F8F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BE9DE-F9E7-47DD-BBEB-A78780834E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9294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B424-5D4B-4FE1-8DE8-531921634F8F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BE9DE-F9E7-47DD-BBEB-A78780834E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8983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B424-5D4B-4FE1-8DE8-531921634F8F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BE9DE-F9E7-47DD-BBEB-A78780834E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216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3B424-5D4B-4FE1-8DE8-531921634F8F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BE9DE-F9E7-47DD-BBEB-A78780834E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5012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12711" y="1343377"/>
            <a:ext cx="9144000" cy="1398941"/>
          </a:xfrm>
        </p:spPr>
        <p:txBody>
          <a:bodyPr/>
          <a:lstStyle/>
          <a:p>
            <a:r>
              <a:rPr lang="en-CA" dirty="0" smtClean="0"/>
              <a:t>School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35289" y="4143022"/>
            <a:ext cx="9144000" cy="91157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By: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90600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My School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0355" y="1663889"/>
            <a:ext cx="89109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dirty="0" smtClean="0"/>
              <a:t>I go to school at </a:t>
            </a:r>
          </a:p>
        </p:txBody>
      </p:sp>
      <p:sp>
        <p:nvSpPr>
          <p:cNvPr id="8" name="Rectangle 7"/>
          <p:cNvSpPr/>
          <p:nvPr/>
        </p:nvSpPr>
        <p:spPr>
          <a:xfrm>
            <a:off x="924840" y="3327036"/>
            <a:ext cx="107363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dirty="0" smtClean="0"/>
              <a:t>I love my school because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77847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Our Mascot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1825625"/>
            <a:ext cx="10515600" cy="1103105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Newport’s mascot is the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2650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My teacher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1825625"/>
            <a:ext cx="10515600" cy="957332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 teacher’s name is ----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24339" y="3873086"/>
            <a:ext cx="10515600" cy="957332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She is awesome because ----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2650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My favorite </a:t>
            </a:r>
            <a:r>
              <a:rPr lang="en-CA" dirty="0" smtClean="0"/>
              <a:t>subject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1825625"/>
            <a:ext cx="10515600" cy="851314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 favorite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subject is ----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84582" y="3979103"/>
            <a:ext cx="10515600" cy="851314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like ----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because -----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2650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826" y="518306"/>
            <a:ext cx="11092070" cy="1128889"/>
          </a:xfrm>
        </p:spPr>
        <p:txBody>
          <a:bodyPr>
            <a:normAutofit/>
          </a:bodyPr>
          <a:lstStyle/>
          <a:p>
            <a:pPr algn="ctr"/>
            <a:r>
              <a:rPr lang="en-CA" dirty="0" smtClean="0"/>
              <a:t>Recess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38200" y="1825625"/>
            <a:ext cx="10515600" cy="1103105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/>
              <a:t>At recess I like to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2650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3534" y="1761067"/>
            <a:ext cx="6393805" cy="3075976"/>
          </a:xfrm>
        </p:spPr>
        <p:txBody>
          <a:bodyPr>
            <a:normAutofit/>
          </a:bodyPr>
          <a:lstStyle/>
          <a:p>
            <a:r>
              <a:rPr lang="en-CA" dirty="0" smtClean="0"/>
              <a:t>Newport Elementary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is a great place!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8927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1156</TotalTime>
  <Words>75</Words>
  <Application>Microsoft Office PowerPoint</Application>
  <PresentationFormat>Custom</PresentationFormat>
  <Paragraphs>30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School</vt:lpstr>
      <vt:lpstr>My School</vt:lpstr>
      <vt:lpstr>Our Mascot</vt:lpstr>
      <vt:lpstr>My teacher</vt:lpstr>
      <vt:lpstr>My favorite subject</vt:lpstr>
      <vt:lpstr>Recess</vt:lpstr>
      <vt:lpstr>Newport Elementary is a great place!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TechnoKids Inc.</dc:creator>
  <cp:lastModifiedBy>Ecarroll</cp:lastModifiedBy>
  <cp:revision>65</cp:revision>
  <dcterms:created xsi:type="dcterms:W3CDTF">2013-05-10T18:53:14Z</dcterms:created>
  <dcterms:modified xsi:type="dcterms:W3CDTF">2018-10-29T13:59:24Z</dcterms:modified>
</cp:coreProperties>
</file>

<file path=userCustomization/customUI.xml><?xml version="1.0" encoding="utf-8"?>
<mso:customUI xmlns:mso="http://schemas.microsoft.com/office/2006/01/customui">
  <mso:ribbon>
    <mso:qat>
      <mso:documentControls>
        <mso:control idQ="mso:SlideThemesGallery" visible="true"/>
        <mso:control idQ="mso:ReplaceDialog" visible="true"/>
        <mso:control idQ="mso:ClipArtInsertDialog" visible="true"/>
        <mso:control idQ="mso:ObjectSendBackward" visible="true"/>
        <mso:control idQ="mso:SoundInsertFromClipOrganizer" visible="true"/>
        <mso:control idQ="mso:GroupAudioOptions" visible="true"/>
        <mso:control idQ="mso:GroupFont" visible="true"/>
        <mso:control idQ="mso:PrintPreviewAndPrint" visible="true"/>
        <mso:control idQ="mso:FileExit" visible="true"/>
      </mso:documentControls>
    </mso:qat>
  </mso:ribbon>
</mso:customUI>
</file>